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030"/>
    <a:srgbClr val="F7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58" d="100"/>
          <a:sy n="158" d="100"/>
        </p:scale>
        <p:origin x="296"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254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layout of this presentation template is consistent with the MSN 2026 poster template. The header and footer elements are fixed and should not be modified. Authors are free to add, remove, or rearrange content slides as needed. Slide dimensions: 33.867 × 19.05 cm (16:9, widescreen).</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BC49-2B30-BDC0-4C77-C76947669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19934-E584-22D0-9599-AE08D0537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0E943-C76B-EE82-6A44-3171BF52F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8D7F6B-5AAC-4622-60B9-A1C89F2AECE7}"/>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11003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305" y="0"/>
            <a:ext cx="12191695" cy="6858000"/>
          </a:xfrm>
          <a:prstGeom prst="rect">
            <a:avLst/>
          </a:prstGeom>
          <a:solidFill>
            <a:srgbClr val="F7F4F4"/>
          </a:solidFill>
          <a:ln w="12700">
            <a:solidFill>
              <a:srgbClr val="F7F4F4"/>
            </a:solidFill>
            <a:prstDash val="solid"/>
          </a:ln>
        </p:spPr>
        <p:txBody>
          <a:bodyPr/>
          <a:lstStyle/>
          <a:p>
            <a:endParaRPr lang="pl-PL"/>
          </a:p>
        </p:txBody>
      </p:sp>
      <p:sp>
        <p:nvSpPr>
          <p:cNvPr id="3" name="Shape 1"/>
          <p:cNvSpPr/>
          <p:nvPr/>
        </p:nvSpPr>
        <p:spPr>
          <a:xfrm>
            <a:off x="305" y="-36576"/>
            <a:ext cx="12191695" cy="1417320"/>
          </a:xfrm>
          <a:prstGeom prst="rect">
            <a:avLst/>
          </a:prstGeom>
          <a:solidFill>
            <a:srgbClr val="7A0C0C"/>
          </a:solidFill>
          <a:ln w="12700">
            <a:solidFill>
              <a:srgbClr val="7A0C0C"/>
            </a:solidFill>
            <a:prstDash val="solid"/>
          </a:ln>
        </p:spPr>
        <p:txBody>
          <a:bodyPr/>
          <a:lstStyle/>
          <a:p>
            <a:endParaRPr lang="pl-PL" dirty="0"/>
          </a:p>
        </p:txBody>
      </p:sp>
      <p:sp>
        <p:nvSpPr>
          <p:cNvPr id="4" name="Shape 2"/>
          <p:cNvSpPr/>
          <p:nvPr/>
        </p:nvSpPr>
        <p:spPr>
          <a:xfrm>
            <a:off x="0" y="0"/>
            <a:ext cx="12191695" cy="64008"/>
          </a:xfrm>
          <a:prstGeom prst="rect">
            <a:avLst/>
          </a:prstGeom>
          <a:solidFill>
            <a:srgbClr val="560808"/>
          </a:solidFill>
          <a:ln w="12700">
            <a:solidFill>
              <a:srgbClr val="560808"/>
            </a:solidFill>
            <a:prstDash val="solid"/>
          </a:ln>
        </p:spPr>
        <p:txBody>
          <a:bodyPr/>
          <a:lstStyle/>
          <a:p>
            <a:endParaRPr lang="pl-PL"/>
          </a:p>
        </p:txBody>
      </p:sp>
      <p:sp>
        <p:nvSpPr>
          <p:cNvPr id="5" name="Shape 3"/>
          <p:cNvSpPr/>
          <p:nvPr/>
        </p:nvSpPr>
        <p:spPr>
          <a:xfrm>
            <a:off x="0" y="1417320"/>
            <a:ext cx="12191695" cy="41148"/>
          </a:xfrm>
          <a:prstGeom prst="rect">
            <a:avLst/>
          </a:prstGeom>
          <a:solidFill>
            <a:srgbClr val="C43030"/>
          </a:solidFill>
          <a:ln w="12700">
            <a:solidFill>
              <a:srgbClr val="C43030"/>
            </a:solidFill>
            <a:prstDash val="solid"/>
          </a:ln>
        </p:spPr>
        <p:txBody>
          <a:bodyPr/>
          <a:lstStyle/>
          <a:p>
            <a:endParaRPr lang="pl-PL"/>
          </a:p>
        </p:txBody>
      </p:sp>
      <p:sp>
        <p:nvSpPr>
          <p:cNvPr id="6" name="Shape 4"/>
          <p:cNvSpPr/>
          <p:nvPr/>
        </p:nvSpPr>
        <p:spPr>
          <a:xfrm>
            <a:off x="274320" y="182880"/>
            <a:ext cx="1051560" cy="1051560"/>
          </a:xfrm>
          <a:prstGeom prst="ellipse">
            <a:avLst/>
          </a:prstGeom>
          <a:blipFill dpi="0" rotWithShape="1">
            <a:blip r:embed="rId3">
              <a:extLst>
                <a:ext uri="{28A0092B-C50C-407E-A947-70E740481C1C}">
                  <a14:useLocalDpi xmlns:a14="http://schemas.microsoft.com/office/drawing/2010/main" val="0"/>
                </a:ext>
              </a:extLst>
            </a:blip>
            <a:srcRect/>
            <a:tile tx="-12700" ty="38100" sx="9000" sy="9000" flip="none" algn="ctr"/>
          </a:blipFill>
          <a:ln w="19050">
            <a:solidFill>
              <a:srgbClr val="CC4444"/>
            </a:solidFill>
            <a:prstDash val="solid"/>
          </a:ln>
        </p:spPr>
        <p:txBody>
          <a:bodyPr/>
          <a:lstStyle/>
          <a:p>
            <a:endParaRPr lang="pl-PL" dirty="0"/>
          </a:p>
        </p:txBody>
      </p:sp>
      <p:sp>
        <p:nvSpPr>
          <p:cNvPr id="8" name="Text 5"/>
          <p:cNvSpPr/>
          <p:nvPr/>
        </p:nvSpPr>
        <p:spPr>
          <a:xfrm>
            <a:off x="1508760" y="109728"/>
            <a:ext cx="7756855" cy="347472"/>
          </a:xfrm>
          <a:prstGeom prst="rect">
            <a:avLst/>
          </a:prstGeom>
          <a:noFill/>
          <a:ln/>
        </p:spPr>
        <p:txBody>
          <a:bodyPr wrap="square" lIns="0" tIns="0" rIns="0" bIns="0" rtlCol="0" anchor="ctr"/>
          <a:lstStyle/>
          <a:p>
            <a:pPr marL="0" indent="0" algn="ctr">
              <a:buNone/>
            </a:pPr>
            <a:r>
              <a:rPr lang="en-US" sz="1400" dirty="0">
                <a:solidFill>
                  <a:srgbClr val="F0BBBB"/>
                </a:solidFill>
                <a:latin typeface="Calibri" pitchFamily="34" charset="0"/>
                <a:ea typeface="Calibri" pitchFamily="34" charset="-122"/>
                <a:cs typeface="Calibri" pitchFamily="34" charset="-120"/>
              </a:rPr>
              <a:t>11th International Scientific Symposium</a:t>
            </a:r>
            <a:endParaRPr lang="en-US" sz="1400" dirty="0"/>
          </a:p>
        </p:txBody>
      </p:sp>
      <p:sp>
        <p:nvSpPr>
          <p:cNvPr id="9" name="Text 6"/>
          <p:cNvSpPr/>
          <p:nvPr/>
        </p:nvSpPr>
        <p:spPr>
          <a:xfrm>
            <a:off x="1508760" y="438912"/>
            <a:ext cx="7756855" cy="530352"/>
          </a:xfrm>
          <a:prstGeom prst="rect">
            <a:avLst/>
          </a:prstGeom>
          <a:noFill/>
          <a:ln/>
        </p:spPr>
        <p:txBody>
          <a:bodyPr wrap="square" lIns="0" tIns="0" rIns="0" bIns="0" rtlCol="0" anchor="ctr"/>
          <a:lstStyle/>
          <a:p>
            <a:pPr marL="0" indent="0" algn="ctr">
              <a:buNone/>
            </a:pPr>
            <a:r>
              <a:rPr lang="en-US" b="1" dirty="0">
                <a:solidFill>
                  <a:srgbClr val="FFFFFF"/>
                </a:solidFill>
                <a:latin typeface="Calibri" pitchFamily="34" charset="0"/>
                <a:ea typeface="Calibri" pitchFamily="34" charset="-122"/>
                <a:cs typeface="Calibri" pitchFamily="34" charset="-120"/>
              </a:rPr>
              <a:t>Advances in Techniques of Production and Machine Construction</a:t>
            </a:r>
            <a:endParaRPr lang="en-US" dirty="0"/>
          </a:p>
        </p:txBody>
      </p:sp>
      <p:sp>
        <p:nvSpPr>
          <p:cNvPr id="10" name="Text 7"/>
          <p:cNvSpPr/>
          <p:nvPr/>
        </p:nvSpPr>
        <p:spPr>
          <a:xfrm>
            <a:off x="1508760" y="987552"/>
            <a:ext cx="7756855" cy="292608"/>
          </a:xfrm>
          <a:prstGeom prst="rect">
            <a:avLst/>
          </a:prstGeom>
          <a:noFill/>
          <a:ln/>
        </p:spPr>
        <p:txBody>
          <a:bodyPr wrap="square" lIns="0" tIns="0" rIns="0" bIns="0" rtlCol="0" anchor="ctr"/>
          <a:lstStyle/>
          <a:p>
            <a:pPr marL="0" indent="0" algn="ctr">
              <a:buNone/>
            </a:pPr>
            <a:r>
              <a:rPr lang="en-US" sz="1400" dirty="0">
                <a:solidFill>
                  <a:srgbClr val="C08080"/>
                </a:solidFill>
                <a:latin typeface="Calibri" pitchFamily="34" charset="0"/>
                <a:ea typeface="Calibri" pitchFamily="34" charset="-122"/>
                <a:cs typeface="Calibri" pitchFamily="34" charset="-120"/>
              </a:rPr>
              <a:t>Lublin, June 01–03, 2026</a:t>
            </a:r>
            <a:endParaRPr lang="en-US" sz="1400" dirty="0"/>
          </a:p>
        </p:txBody>
      </p:sp>
      <p:sp>
        <p:nvSpPr>
          <p:cNvPr id="11" name="Shape 8"/>
          <p:cNvSpPr/>
          <p:nvPr/>
        </p:nvSpPr>
        <p:spPr>
          <a:xfrm>
            <a:off x="9558223" y="205740"/>
            <a:ext cx="2377440" cy="1005840"/>
          </a:xfrm>
          <a:prstGeom prst="rect">
            <a:avLst/>
          </a:prstGeom>
          <a:solidFill>
            <a:srgbClr val="620C0C"/>
          </a:solidFill>
          <a:ln w="9525">
            <a:solidFill>
              <a:srgbClr val="CC4444"/>
            </a:solidFill>
            <a:prstDash val="dash"/>
          </a:ln>
        </p:spPr>
        <p:txBody>
          <a:bodyPr/>
          <a:lstStyle/>
          <a:p>
            <a:endParaRPr lang="pl-PL"/>
          </a:p>
        </p:txBody>
      </p:sp>
      <p:sp>
        <p:nvSpPr>
          <p:cNvPr id="12" name="Text 9"/>
          <p:cNvSpPr/>
          <p:nvPr/>
        </p:nvSpPr>
        <p:spPr>
          <a:xfrm>
            <a:off x="9558223" y="205740"/>
            <a:ext cx="2377440" cy="1005840"/>
          </a:xfrm>
          <a:prstGeom prst="rect">
            <a:avLst/>
          </a:prstGeom>
          <a:noFill/>
          <a:ln/>
        </p:spPr>
        <p:txBody>
          <a:bodyPr wrap="square" lIns="0" tIns="0" rIns="0" bIns="0" rtlCol="0" anchor="ctr"/>
          <a:lstStyle/>
          <a:p>
            <a:pPr marL="0" indent="0" algn="ctr">
              <a:buNone/>
            </a:pPr>
            <a:r>
              <a:rPr lang="en-US" sz="800" i="1" dirty="0">
                <a:solidFill>
                  <a:srgbClr val="BB6666"/>
                </a:solidFill>
                <a:latin typeface="Calibri" pitchFamily="34" charset="0"/>
                <a:ea typeface="Calibri" pitchFamily="34" charset="-122"/>
                <a:cs typeface="Calibri" pitchFamily="34" charset="-120"/>
              </a:rPr>
              <a:t>Logo uczelni / instytutu</a:t>
            </a:r>
            <a:endParaRPr lang="en-US" sz="800" dirty="0"/>
          </a:p>
        </p:txBody>
      </p:sp>
      <p:sp>
        <p:nvSpPr>
          <p:cNvPr id="13" name="Shape 10"/>
          <p:cNvSpPr/>
          <p:nvPr/>
        </p:nvSpPr>
        <p:spPr>
          <a:xfrm>
            <a:off x="411480" y="1645920"/>
            <a:ext cx="64008" cy="1234440"/>
          </a:xfrm>
          <a:prstGeom prst="rect">
            <a:avLst/>
          </a:prstGeom>
          <a:solidFill>
            <a:srgbClr val="A01515"/>
          </a:solidFill>
          <a:ln w="12700">
            <a:solidFill>
              <a:srgbClr val="A01515"/>
            </a:solidFill>
            <a:prstDash val="solid"/>
          </a:ln>
        </p:spPr>
        <p:txBody>
          <a:bodyPr/>
          <a:lstStyle/>
          <a:p>
            <a:endParaRPr lang="pl-PL"/>
          </a:p>
        </p:txBody>
      </p:sp>
      <p:sp>
        <p:nvSpPr>
          <p:cNvPr id="14" name="Text 11"/>
          <p:cNvSpPr/>
          <p:nvPr/>
        </p:nvSpPr>
        <p:spPr>
          <a:xfrm>
            <a:off x="576072" y="1600200"/>
            <a:ext cx="11204143" cy="1325880"/>
          </a:xfrm>
          <a:prstGeom prst="rect">
            <a:avLst/>
          </a:prstGeom>
          <a:noFill/>
          <a:ln/>
        </p:spPr>
        <p:txBody>
          <a:bodyPr wrap="square" lIns="0" tIns="0" rIns="0" bIns="0" rtlCol="0" anchor="ctr"/>
          <a:lstStyle/>
          <a:p>
            <a:pPr marL="0" indent="0">
              <a:buNone/>
            </a:pPr>
            <a:r>
              <a:rPr lang="en-US" sz="2000" b="1" dirty="0">
                <a:solidFill>
                  <a:srgbClr val="6B0A0A"/>
                </a:solidFill>
                <a:latin typeface="Calibri" pitchFamily="34" charset="0"/>
                <a:ea typeface="Calibri" pitchFamily="34" charset="-122"/>
                <a:cs typeface="Calibri" pitchFamily="34" charset="-120"/>
              </a:rPr>
              <a:t>[Tytuł referatu – zastąp pełnym tytułem]</a:t>
            </a:r>
            <a:endParaRPr lang="en-US" sz="2000" dirty="0"/>
          </a:p>
        </p:txBody>
      </p:sp>
      <p:sp>
        <p:nvSpPr>
          <p:cNvPr id="15" name="Shape 12"/>
          <p:cNvSpPr/>
          <p:nvPr/>
        </p:nvSpPr>
        <p:spPr>
          <a:xfrm>
            <a:off x="411480" y="3017520"/>
            <a:ext cx="11368735" cy="22860"/>
          </a:xfrm>
          <a:prstGeom prst="rect">
            <a:avLst/>
          </a:prstGeom>
          <a:solidFill>
            <a:srgbClr val="D9C0C0"/>
          </a:solidFill>
          <a:ln w="12700">
            <a:solidFill>
              <a:srgbClr val="D9C0C0"/>
            </a:solidFill>
            <a:prstDash val="solid"/>
          </a:ln>
        </p:spPr>
        <p:txBody>
          <a:bodyPr/>
          <a:lstStyle/>
          <a:p>
            <a:endParaRPr lang="pl-PL"/>
          </a:p>
        </p:txBody>
      </p:sp>
      <p:sp>
        <p:nvSpPr>
          <p:cNvPr id="16" name="Text 13"/>
          <p:cNvSpPr/>
          <p:nvPr/>
        </p:nvSpPr>
        <p:spPr>
          <a:xfrm>
            <a:off x="411480" y="3108960"/>
            <a:ext cx="11368735" cy="411480"/>
          </a:xfrm>
          <a:prstGeom prst="rect">
            <a:avLst/>
          </a:prstGeom>
          <a:noFill/>
          <a:ln/>
        </p:spPr>
        <p:txBody>
          <a:bodyPr wrap="square" lIns="0" tIns="0" rIns="0" bIns="0" rtlCol="0" anchor="ctr"/>
          <a:lstStyle/>
          <a:p>
            <a:pPr marL="0" indent="0">
              <a:buNone/>
            </a:pPr>
            <a:r>
              <a:rPr lang="en-US" sz="1300" b="1" dirty="0">
                <a:solidFill>
                  <a:srgbClr val="6B0A0A"/>
                </a:solidFill>
                <a:latin typeface="Calibri" pitchFamily="34" charset="0"/>
                <a:ea typeface="Calibri" pitchFamily="34" charset="-122"/>
                <a:cs typeface="Calibri" pitchFamily="34" charset="-120"/>
              </a:rPr>
              <a:t>Imię Nazwisko</a:t>
            </a:r>
            <a:r>
              <a:rPr lang="en-US" sz="1300" dirty="0">
                <a:solidFill>
                  <a:srgbClr val="6B0A0A"/>
                </a:solidFill>
                <a:latin typeface="Calibri" pitchFamily="34" charset="0"/>
                <a:ea typeface="Calibri" pitchFamily="34" charset="-122"/>
                <a:cs typeface="Calibri" pitchFamily="34" charset="-120"/>
              </a:rPr>
              <a:t>¹</a:t>
            </a:r>
            <a:r>
              <a:rPr lang="en-US" sz="1300" b="1" dirty="0">
                <a:solidFill>
                  <a:srgbClr val="6B0A0A"/>
                </a:solidFill>
                <a:latin typeface="Calibri" pitchFamily="34" charset="0"/>
                <a:ea typeface="Calibri" pitchFamily="34" charset="-122"/>
                <a:cs typeface="Calibri" pitchFamily="34" charset="-120"/>
              </a:rPr>
              <a:t>, Imię Nazwisko</a:t>
            </a:r>
            <a:r>
              <a:rPr lang="en-US" sz="1300" dirty="0">
                <a:solidFill>
                  <a:srgbClr val="6B0A0A"/>
                </a:solidFill>
                <a:latin typeface="Calibri" pitchFamily="34" charset="0"/>
                <a:ea typeface="Calibri" pitchFamily="34" charset="-122"/>
                <a:cs typeface="Calibri" pitchFamily="34" charset="-120"/>
              </a:rPr>
              <a:t>²</a:t>
            </a:r>
            <a:r>
              <a:rPr lang="en-US" sz="1300" b="1" dirty="0">
                <a:solidFill>
                  <a:srgbClr val="6B0A0A"/>
                </a:solidFill>
                <a:latin typeface="Calibri" pitchFamily="34" charset="0"/>
                <a:ea typeface="Calibri" pitchFamily="34" charset="-122"/>
                <a:cs typeface="Calibri" pitchFamily="34" charset="-120"/>
              </a:rPr>
              <a:t>, Imię Nazwisko</a:t>
            </a:r>
            <a:r>
              <a:rPr lang="en-US" sz="1300" dirty="0">
                <a:solidFill>
                  <a:srgbClr val="6B0A0A"/>
                </a:solidFill>
                <a:latin typeface="Calibri" pitchFamily="34" charset="0"/>
                <a:ea typeface="Calibri" pitchFamily="34" charset="-122"/>
                <a:cs typeface="Calibri" pitchFamily="34" charset="-120"/>
              </a:rPr>
              <a:t>¹</a:t>
            </a:r>
            <a:endParaRPr lang="en-US" sz="1300" dirty="0"/>
          </a:p>
        </p:txBody>
      </p:sp>
      <p:sp>
        <p:nvSpPr>
          <p:cNvPr id="17" name="Text 14"/>
          <p:cNvSpPr/>
          <p:nvPr/>
        </p:nvSpPr>
        <p:spPr>
          <a:xfrm>
            <a:off x="411480" y="3547872"/>
            <a:ext cx="11368735" cy="292608"/>
          </a:xfrm>
          <a:prstGeom prst="rect">
            <a:avLst/>
          </a:prstGeom>
          <a:noFill/>
          <a:ln/>
        </p:spPr>
        <p:txBody>
          <a:bodyPr wrap="square" lIns="0" tIns="0" rIns="0" bIns="0" rtlCol="0" anchor="ctr"/>
          <a:lstStyle/>
          <a:p>
            <a:pPr marL="0" indent="0">
              <a:buNone/>
            </a:pPr>
            <a:r>
              <a:rPr lang="en-US" sz="950" dirty="0">
                <a:solidFill>
                  <a:srgbClr val="AA7070"/>
                </a:solidFill>
                <a:latin typeface="Calibri" pitchFamily="34" charset="0"/>
                <a:ea typeface="Calibri" pitchFamily="34" charset="-122"/>
                <a:cs typeface="Calibri" pitchFamily="34" charset="-120"/>
              </a:rPr>
              <a:t>¹ Katedra / Instytut, Nazwa Uczelni, Miasto, Kraj   |   ² Druga afiliacja</a:t>
            </a:r>
            <a:endParaRPr lang="en-US" sz="950" dirty="0"/>
          </a:p>
        </p:txBody>
      </p:sp>
      <p:sp>
        <p:nvSpPr>
          <p:cNvPr id="18" name="Shape 15"/>
          <p:cNvSpPr/>
          <p:nvPr/>
        </p:nvSpPr>
        <p:spPr>
          <a:xfrm>
            <a:off x="305" y="6199632"/>
            <a:ext cx="12191695" cy="658368"/>
          </a:xfrm>
          <a:prstGeom prst="rect">
            <a:avLst/>
          </a:prstGeom>
          <a:solidFill>
            <a:srgbClr val="7A0C0C"/>
          </a:solidFill>
          <a:ln w="12700">
            <a:solidFill>
              <a:srgbClr val="7A0C0C"/>
            </a:solidFill>
            <a:prstDash val="solid"/>
          </a:ln>
        </p:spPr>
        <p:txBody>
          <a:bodyPr/>
          <a:lstStyle/>
          <a:p>
            <a:endParaRPr lang="pl-PL"/>
          </a:p>
        </p:txBody>
      </p:sp>
      <p:sp>
        <p:nvSpPr>
          <p:cNvPr id="19" name="Shape 16"/>
          <p:cNvSpPr/>
          <p:nvPr/>
        </p:nvSpPr>
        <p:spPr>
          <a:xfrm>
            <a:off x="411480" y="6236208"/>
            <a:ext cx="11368735" cy="22860"/>
          </a:xfrm>
          <a:prstGeom prst="rect">
            <a:avLst/>
          </a:prstGeom>
          <a:solidFill>
            <a:srgbClr val="A01515"/>
          </a:solidFill>
          <a:ln w="12700">
            <a:solidFill>
              <a:srgbClr val="A01515"/>
            </a:solidFill>
            <a:prstDash val="solid"/>
          </a:ln>
        </p:spPr>
        <p:txBody>
          <a:bodyPr/>
          <a:lstStyle/>
          <a:p>
            <a:endParaRPr lang="pl-PL"/>
          </a:p>
        </p:txBody>
      </p:sp>
      <p:pic>
        <p:nvPicPr>
          <p:cNvPr id="22" name="Obraz 21">
            <a:extLst>
              <a:ext uri="{FF2B5EF4-FFF2-40B4-BE49-F238E27FC236}">
                <a16:creationId xmlns:a16="http://schemas.microsoft.com/office/drawing/2014/main" id="{4A95685F-AA2F-9AE6-EAA3-5FF9980AEB45}"/>
              </a:ext>
            </a:extLst>
          </p:cNvPr>
          <p:cNvPicPr>
            <a:picLocks noChangeAspect="1"/>
          </p:cNvPicPr>
          <p:nvPr/>
        </p:nvPicPr>
        <p:blipFill>
          <a:blip r:embed="rId4"/>
          <a:stretch>
            <a:fillRect/>
          </a:stretch>
        </p:blipFill>
        <p:spPr>
          <a:xfrm>
            <a:off x="7123792" y="6402582"/>
            <a:ext cx="1135507" cy="360000"/>
          </a:xfrm>
          <a:prstGeom prst="rect">
            <a:avLst/>
          </a:prstGeom>
          <a:solidFill>
            <a:srgbClr val="FFFFFF">
              <a:shade val="85000"/>
            </a:srgbClr>
          </a:solidFill>
          <a:ln w="38100" cap="sq">
            <a:solidFill>
              <a:srgbClr val="C43030"/>
            </a:solidFill>
            <a:miter lim="800000"/>
          </a:ln>
          <a:effectLst>
            <a:outerShdw blurRad="55000" dist="18000" dir="5400000" algn="tl" rotWithShape="0">
              <a:srgbClr val="000000">
                <a:alpha val="40000"/>
              </a:srgbClr>
            </a:outerShdw>
          </a:effectLst>
        </p:spPr>
      </p:pic>
      <p:pic>
        <p:nvPicPr>
          <p:cNvPr id="23" name="Picture 2">
            <a:extLst>
              <a:ext uri="{FF2B5EF4-FFF2-40B4-BE49-F238E27FC236}">
                <a16:creationId xmlns:a16="http://schemas.microsoft.com/office/drawing/2014/main" id="{8D62290A-8432-9593-C65F-F45364202F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070" y="6378534"/>
            <a:ext cx="1275607" cy="360000"/>
          </a:xfrm>
          <a:prstGeom prst="rect">
            <a:avLst/>
          </a:prstGeom>
          <a:solidFill>
            <a:srgbClr val="FFFFFF">
              <a:shade val="85000"/>
            </a:srgbClr>
          </a:solidFill>
          <a:ln w="38100" cap="sq">
            <a:solidFill>
              <a:srgbClr val="C43030"/>
            </a:solidFill>
            <a:miter lim="800000"/>
          </a:ln>
          <a:effectLst>
            <a:outerShdw blurRad="55000" dist="18000" dir="5400000" algn="tl" rotWithShape="0">
              <a:srgbClr val="000000">
                <a:alpha val="40000"/>
              </a:srgbClr>
            </a:outerShdw>
          </a:effectLst>
        </p:spPr>
      </p:pic>
      <p:pic>
        <p:nvPicPr>
          <p:cNvPr id="24" name="Picture 4">
            <a:extLst>
              <a:ext uri="{FF2B5EF4-FFF2-40B4-BE49-F238E27FC236}">
                <a16:creationId xmlns:a16="http://schemas.microsoft.com/office/drawing/2014/main" id="{4658CE6F-4A6B-CBD4-B2DA-FCD55CE655B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4022" y="6397883"/>
            <a:ext cx="1195203" cy="361051"/>
          </a:xfrm>
          <a:prstGeom prst="rect">
            <a:avLst/>
          </a:prstGeom>
          <a:solidFill>
            <a:srgbClr val="FFFFFF">
              <a:shade val="85000"/>
            </a:srgbClr>
          </a:solidFill>
          <a:ln w="38100" cap="sq">
            <a:solidFill>
              <a:srgbClr val="C43030"/>
            </a:solidFill>
            <a:miter lim="800000"/>
          </a:ln>
          <a:effectLst>
            <a:outerShdw blurRad="55000" dist="18000" dir="5400000" algn="tl" rotWithShape="0">
              <a:srgbClr val="000000">
                <a:alpha val="40000"/>
              </a:srgbClr>
            </a:outerShdw>
          </a:effectLst>
        </p:spPr>
      </p:pic>
      <p:pic>
        <p:nvPicPr>
          <p:cNvPr id="25" name="Picture 6">
            <a:extLst>
              <a:ext uri="{FF2B5EF4-FFF2-40B4-BE49-F238E27FC236}">
                <a16:creationId xmlns:a16="http://schemas.microsoft.com/office/drawing/2014/main" id="{C721A439-077B-6FE8-B607-4C05C4FAB6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0155"/>
          <a:stretch>
            <a:fillRect/>
          </a:stretch>
        </p:blipFill>
        <p:spPr bwMode="auto">
          <a:xfrm>
            <a:off x="2602244" y="6378534"/>
            <a:ext cx="1257211" cy="360000"/>
          </a:xfrm>
          <a:prstGeom prst="rect">
            <a:avLst/>
          </a:prstGeom>
          <a:solidFill>
            <a:srgbClr val="FFFFFF">
              <a:shade val="85000"/>
            </a:srgbClr>
          </a:solidFill>
          <a:ln w="38100" cap="sq">
            <a:solidFill>
              <a:srgbClr val="C43030"/>
            </a:solidFill>
            <a:miter lim="800000"/>
          </a:ln>
          <a:effectLst>
            <a:outerShdw blurRad="55000" dist="18000" dir="5400000" algn="tl" rotWithShape="0">
              <a:srgbClr val="000000">
                <a:alpha val="40000"/>
              </a:srgbClr>
            </a:outerShdw>
          </a:effectLst>
        </p:spPr>
      </p:pic>
      <p:pic>
        <p:nvPicPr>
          <p:cNvPr id="26" name="Picture 8">
            <a:extLst>
              <a:ext uri="{FF2B5EF4-FFF2-40B4-BE49-F238E27FC236}">
                <a16:creationId xmlns:a16="http://schemas.microsoft.com/office/drawing/2014/main" id="{717BB68D-2647-EAFE-D7AD-155D8DC819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3866" y="6402582"/>
            <a:ext cx="505913" cy="360000"/>
          </a:xfrm>
          <a:prstGeom prst="rect">
            <a:avLst/>
          </a:prstGeom>
          <a:solidFill>
            <a:srgbClr val="FFFFFF">
              <a:shade val="85000"/>
            </a:srgbClr>
          </a:solidFill>
          <a:ln w="38100" cap="sq">
            <a:solidFill>
              <a:srgbClr val="C43030"/>
            </a:solidFill>
            <a:miter lim="800000"/>
          </a:ln>
          <a:effectLst>
            <a:outerShdw blurRad="55000" dist="18000" dir="5400000" algn="tl" rotWithShape="0">
              <a:srgbClr val="000000">
                <a:alpha val="40000"/>
              </a:srgbClr>
            </a:outerShdw>
          </a:effectLst>
        </p:spPr>
      </p:pic>
      <p:pic>
        <p:nvPicPr>
          <p:cNvPr id="27" name="Picture 10">
            <a:extLst>
              <a:ext uri="{FF2B5EF4-FFF2-40B4-BE49-F238E27FC236}">
                <a16:creationId xmlns:a16="http://schemas.microsoft.com/office/drawing/2014/main" id="{EFA82355-804E-4D2C-A923-CC023B75ED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4347" y="6402582"/>
            <a:ext cx="888411" cy="360000"/>
          </a:xfrm>
          <a:prstGeom prst="rect">
            <a:avLst/>
          </a:prstGeom>
          <a:solidFill>
            <a:srgbClr val="FFFFFF">
              <a:shade val="85000"/>
            </a:srgbClr>
          </a:solidFill>
          <a:ln w="38100" cap="sq">
            <a:solidFill>
              <a:srgbClr val="C43030"/>
            </a:solidFill>
            <a:miter lim="800000"/>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2191695" cy="6858000"/>
          </a:xfrm>
          <a:prstGeom prst="rect">
            <a:avLst/>
          </a:prstGeom>
          <a:solidFill>
            <a:srgbClr val="F7F4F4"/>
          </a:solidFill>
          <a:ln w="12700">
            <a:solidFill>
              <a:srgbClr val="F7F4F4"/>
            </a:solidFill>
            <a:prstDash val="solid"/>
          </a:ln>
        </p:spPr>
        <p:txBody>
          <a:bodyPr/>
          <a:lstStyle/>
          <a:p>
            <a:endParaRPr lang="pl-PL"/>
          </a:p>
        </p:txBody>
      </p:sp>
      <p:sp>
        <p:nvSpPr>
          <p:cNvPr id="3" name="Shape 1"/>
          <p:cNvSpPr/>
          <p:nvPr/>
        </p:nvSpPr>
        <p:spPr>
          <a:xfrm>
            <a:off x="0" y="0"/>
            <a:ext cx="12191695" cy="685800"/>
          </a:xfrm>
          <a:prstGeom prst="rect">
            <a:avLst/>
          </a:prstGeom>
          <a:solidFill>
            <a:srgbClr val="7A0C0C"/>
          </a:solidFill>
          <a:ln w="12700">
            <a:solidFill>
              <a:srgbClr val="7A0C0C"/>
            </a:solidFill>
            <a:prstDash val="solid"/>
          </a:ln>
        </p:spPr>
        <p:txBody>
          <a:bodyPr/>
          <a:lstStyle/>
          <a:p>
            <a:endParaRPr lang="pl-PL"/>
          </a:p>
        </p:txBody>
      </p:sp>
      <p:sp>
        <p:nvSpPr>
          <p:cNvPr id="4" name="Shape 2"/>
          <p:cNvSpPr/>
          <p:nvPr/>
        </p:nvSpPr>
        <p:spPr>
          <a:xfrm>
            <a:off x="0" y="0"/>
            <a:ext cx="12191695" cy="50292"/>
          </a:xfrm>
          <a:prstGeom prst="rect">
            <a:avLst/>
          </a:prstGeom>
          <a:solidFill>
            <a:srgbClr val="560808"/>
          </a:solidFill>
          <a:ln w="12700">
            <a:solidFill>
              <a:srgbClr val="560808"/>
            </a:solidFill>
            <a:prstDash val="solid"/>
          </a:ln>
        </p:spPr>
        <p:txBody>
          <a:bodyPr/>
          <a:lstStyle/>
          <a:p>
            <a:endParaRPr lang="pl-PL"/>
          </a:p>
        </p:txBody>
      </p:sp>
      <p:sp>
        <p:nvSpPr>
          <p:cNvPr id="5" name="Shape 3"/>
          <p:cNvSpPr/>
          <p:nvPr/>
        </p:nvSpPr>
        <p:spPr>
          <a:xfrm>
            <a:off x="0" y="685800"/>
            <a:ext cx="12191695" cy="32004"/>
          </a:xfrm>
          <a:prstGeom prst="rect">
            <a:avLst/>
          </a:prstGeom>
          <a:solidFill>
            <a:srgbClr val="C43030"/>
          </a:solidFill>
          <a:ln w="12700">
            <a:solidFill>
              <a:srgbClr val="C43030"/>
            </a:solidFill>
            <a:prstDash val="solid"/>
          </a:ln>
        </p:spPr>
        <p:txBody>
          <a:bodyPr/>
          <a:lstStyle/>
          <a:p>
            <a:endParaRPr lang="pl-PL"/>
          </a:p>
        </p:txBody>
      </p:sp>
      <p:sp>
        <p:nvSpPr>
          <p:cNvPr id="6" name="Shape 4"/>
          <p:cNvSpPr/>
          <p:nvPr/>
        </p:nvSpPr>
        <p:spPr>
          <a:xfrm>
            <a:off x="411480" y="109728"/>
            <a:ext cx="64008" cy="438912"/>
          </a:xfrm>
          <a:prstGeom prst="rect">
            <a:avLst/>
          </a:prstGeom>
          <a:solidFill>
            <a:srgbClr val="A01515"/>
          </a:solidFill>
          <a:ln w="12700">
            <a:solidFill>
              <a:srgbClr val="A01515"/>
            </a:solidFill>
            <a:prstDash val="solid"/>
          </a:ln>
        </p:spPr>
        <p:txBody>
          <a:bodyPr/>
          <a:lstStyle/>
          <a:p>
            <a:endParaRPr lang="pl-PL"/>
          </a:p>
        </p:txBody>
      </p:sp>
      <p:sp>
        <p:nvSpPr>
          <p:cNvPr id="7" name="Text 5"/>
          <p:cNvSpPr/>
          <p:nvPr/>
        </p:nvSpPr>
        <p:spPr>
          <a:xfrm>
            <a:off x="576072" y="91440"/>
            <a:ext cx="11204143" cy="475488"/>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[Tytuł sekcji / slajdu]</a:t>
            </a:r>
            <a:endParaRPr lang="en-US" sz="1800" dirty="0"/>
          </a:p>
        </p:txBody>
      </p:sp>
      <p:sp>
        <p:nvSpPr>
          <p:cNvPr id="8" name="Shape 6"/>
          <p:cNvSpPr/>
          <p:nvPr/>
        </p:nvSpPr>
        <p:spPr>
          <a:xfrm>
            <a:off x="411480" y="822960"/>
            <a:ext cx="11368735" cy="5285232"/>
          </a:xfrm>
          <a:prstGeom prst="rect">
            <a:avLst/>
          </a:prstGeom>
          <a:solidFill>
            <a:srgbClr val="F7F4F4"/>
          </a:solidFill>
          <a:ln w="6350">
            <a:solidFill>
              <a:srgbClr val="E0D0D0"/>
            </a:solidFill>
            <a:prstDash val="dash"/>
          </a:ln>
        </p:spPr>
        <p:txBody>
          <a:bodyPr/>
          <a:lstStyle/>
          <a:p>
            <a:endParaRPr lang="pl-PL"/>
          </a:p>
        </p:txBody>
      </p:sp>
      <p:sp>
        <p:nvSpPr>
          <p:cNvPr id="9" name="Text 7"/>
          <p:cNvSpPr/>
          <p:nvPr/>
        </p:nvSpPr>
        <p:spPr>
          <a:xfrm>
            <a:off x="411480" y="822960"/>
            <a:ext cx="11368735" cy="5285232"/>
          </a:xfrm>
          <a:prstGeom prst="rect">
            <a:avLst/>
          </a:prstGeom>
          <a:noFill/>
          <a:ln/>
        </p:spPr>
        <p:txBody>
          <a:bodyPr wrap="square" lIns="0" tIns="0" rIns="0" bIns="0" rtlCol="0" anchor="ctr"/>
          <a:lstStyle/>
          <a:p>
            <a:pPr marL="0" indent="0" algn="ctr">
              <a:buNone/>
            </a:pPr>
            <a:r>
              <a:rPr lang="en-US" sz="1100" i="1" dirty="0">
                <a:solidFill>
                  <a:srgbClr val="D5BFBF"/>
                </a:solidFill>
                <a:latin typeface="Calibri" pitchFamily="34" charset="0"/>
                <a:ea typeface="Calibri" pitchFamily="34" charset="-122"/>
                <a:cs typeface="Calibri" pitchFamily="34" charset="-120"/>
              </a:rPr>
              <a:t>Obszar roboczy – do dyspozycji autora</a:t>
            </a:r>
            <a:endParaRPr lang="en-US" sz="1100" dirty="0"/>
          </a:p>
        </p:txBody>
      </p:sp>
      <p:sp>
        <p:nvSpPr>
          <p:cNvPr id="10" name="Shape 8"/>
          <p:cNvSpPr/>
          <p:nvPr/>
        </p:nvSpPr>
        <p:spPr>
          <a:xfrm>
            <a:off x="0" y="6624828"/>
            <a:ext cx="12191695" cy="233172"/>
          </a:xfrm>
          <a:prstGeom prst="rect">
            <a:avLst/>
          </a:prstGeom>
          <a:solidFill>
            <a:srgbClr val="7A0C0C"/>
          </a:solidFill>
          <a:ln w="12700">
            <a:solidFill>
              <a:srgbClr val="7A0C0C"/>
            </a:solidFill>
            <a:prstDash val="solid"/>
          </a:ln>
        </p:spPr>
        <p:txBody>
          <a:bodyPr/>
          <a:lstStyle/>
          <a:p>
            <a:endParaRPr lang="pl-PL"/>
          </a:p>
        </p:txBody>
      </p:sp>
      <p:sp>
        <p:nvSpPr>
          <p:cNvPr id="11" name="Shape 9"/>
          <p:cNvSpPr/>
          <p:nvPr/>
        </p:nvSpPr>
        <p:spPr>
          <a:xfrm>
            <a:off x="443484" y="6672834"/>
            <a:ext cx="11368735" cy="22860"/>
          </a:xfrm>
          <a:prstGeom prst="rect">
            <a:avLst/>
          </a:prstGeom>
          <a:solidFill>
            <a:srgbClr val="A01515"/>
          </a:solidFill>
          <a:ln w="12700">
            <a:solidFill>
              <a:srgbClr val="A01515"/>
            </a:solidFill>
            <a:prstDash val="solid"/>
          </a:ln>
        </p:spPr>
        <p:txBody>
          <a:bodyPr/>
          <a:lstStyle/>
          <a:p>
            <a:endParaRPr lang="pl-PL"/>
          </a:p>
        </p:txBody>
      </p:sp>
      <p:sp>
        <p:nvSpPr>
          <p:cNvPr id="14" name="Text 11"/>
          <p:cNvSpPr/>
          <p:nvPr/>
        </p:nvSpPr>
        <p:spPr>
          <a:xfrm>
            <a:off x="11414455" y="6364224"/>
            <a:ext cx="365760" cy="320040"/>
          </a:xfrm>
          <a:prstGeom prst="rect">
            <a:avLst/>
          </a:prstGeom>
          <a:noFill/>
          <a:ln/>
        </p:spPr>
        <p:txBody>
          <a:bodyPr wrap="square" lIns="0" tIns="0" rIns="0" bIns="0" rtlCol="0" anchor="ctr"/>
          <a:lstStyle/>
          <a:p>
            <a:pPr marL="0" indent="0" algn="r">
              <a:buNone/>
            </a:pPr>
            <a:r>
              <a:rPr lang="en-US" sz="900" dirty="0">
                <a:solidFill>
                  <a:srgbClr val="AA6666"/>
                </a:solidFill>
                <a:latin typeface="Calibri" pitchFamily="34" charset="0"/>
                <a:ea typeface="Calibri" pitchFamily="34" charset="-122"/>
                <a:cs typeface="Calibri" pitchFamily="34" charset="-120"/>
              </a:rPr>
              <a:t>2</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B6102-EEC7-27B8-F3CA-96627936E30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DE418C8-FC78-69E9-5D7D-BEAA11F8A8E7}"/>
              </a:ext>
            </a:extLst>
          </p:cNvPr>
          <p:cNvSpPr/>
          <p:nvPr/>
        </p:nvSpPr>
        <p:spPr>
          <a:xfrm>
            <a:off x="0" y="0"/>
            <a:ext cx="12191695" cy="6858000"/>
          </a:xfrm>
          <a:prstGeom prst="rect">
            <a:avLst/>
          </a:prstGeom>
          <a:solidFill>
            <a:srgbClr val="F7F4F4"/>
          </a:solidFill>
          <a:ln w="12700">
            <a:solidFill>
              <a:srgbClr val="F7F4F4"/>
            </a:solidFill>
            <a:prstDash val="solid"/>
          </a:ln>
        </p:spPr>
        <p:txBody>
          <a:bodyPr/>
          <a:lstStyle/>
          <a:p>
            <a:endParaRPr lang="pl-PL"/>
          </a:p>
        </p:txBody>
      </p:sp>
      <p:sp>
        <p:nvSpPr>
          <p:cNvPr id="3" name="Shape 1">
            <a:extLst>
              <a:ext uri="{FF2B5EF4-FFF2-40B4-BE49-F238E27FC236}">
                <a16:creationId xmlns:a16="http://schemas.microsoft.com/office/drawing/2014/main" id="{084B095F-C1F1-0A59-EEE8-BE496D9ADA4C}"/>
              </a:ext>
            </a:extLst>
          </p:cNvPr>
          <p:cNvSpPr/>
          <p:nvPr/>
        </p:nvSpPr>
        <p:spPr>
          <a:xfrm>
            <a:off x="0" y="0"/>
            <a:ext cx="12191695" cy="685800"/>
          </a:xfrm>
          <a:prstGeom prst="rect">
            <a:avLst/>
          </a:prstGeom>
          <a:solidFill>
            <a:srgbClr val="7A0C0C"/>
          </a:solidFill>
          <a:ln w="12700">
            <a:solidFill>
              <a:srgbClr val="7A0C0C"/>
            </a:solidFill>
            <a:prstDash val="solid"/>
          </a:ln>
        </p:spPr>
        <p:txBody>
          <a:bodyPr/>
          <a:lstStyle/>
          <a:p>
            <a:endParaRPr lang="pl-PL"/>
          </a:p>
        </p:txBody>
      </p:sp>
      <p:sp>
        <p:nvSpPr>
          <p:cNvPr id="4" name="Shape 2">
            <a:extLst>
              <a:ext uri="{FF2B5EF4-FFF2-40B4-BE49-F238E27FC236}">
                <a16:creationId xmlns:a16="http://schemas.microsoft.com/office/drawing/2014/main" id="{B97F581E-5C1A-DBF4-AA40-8AB8D9803021}"/>
              </a:ext>
            </a:extLst>
          </p:cNvPr>
          <p:cNvSpPr/>
          <p:nvPr/>
        </p:nvSpPr>
        <p:spPr>
          <a:xfrm>
            <a:off x="0" y="0"/>
            <a:ext cx="12191695" cy="50292"/>
          </a:xfrm>
          <a:prstGeom prst="rect">
            <a:avLst/>
          </a:prstGeom>
          <a:solidFill>
            <a:srgbClr val="560808"/>
          </a:solidFill>
          <a:ln w="12700">
            <a:solidFill>
              <a:srgbClr val="560808"/>
            </a:solidFill>
            <a:prstDash val="solid"/>
          </a:ln>
        </p:spPr>
        <p:txBody>
          <a:bodyPr/>
          <a:lstStyle/>
          <a:p>
            <a:endParaRPr lang="pl-PL"/>
          </a:p>
        </p:txBody>
      </p:sp>
      <p:sp>
        <p:nvSpPr>
          <p:cNvPr id="5" name="Shape 3">
            <a:extLst>
              <a:ext uri="{FF2B5EF4-FFF2-40B4-BE49-F238E27FC236}">
                <a16:creationId xmlns:a16="http://schemas.microsoft.com/office/drawing/2014/main" id="{BD8AAE22-45FB-81BE-A964-E2A3D9E6A90C}"/>
              </a:ext>
            </a:extLst>
          </p:cNvPr>
          <p:cNvSpPr/>
          <p:nvPr/>
        </p:nvSpPr>
        <p:spPr>
          <a:xfrm>
            <a:off x="0" y="685800"/>
            <a:ext cx="12191695" cy="32004"/>
          </a:xfrm>
          <a:prstGeom prst="rect">
            <a:avLst/>
          </a:prstGeom>
          <a:solidFill>
            <a:srgbClr val="C43030"/>
          </a:solidFill>
          <a:ln w="12700">
            <a:solidFill>
              <a:srgbClr val="C43030"/>
            </a:solidFill>
            <a:prstDash val="solid"/>
          </a:ln>
        </p:spPr>
        <p:txBody>
          <a:bodyPr/>
          <a:lstStyle/>
          <a:p>
            <a:endParaRPr lang="pl-PL"/>
          </a:p>
        </p:txBody>
      </p:sp>
      <p:sp>
        <p:nvSpPr>
          <p:cNvPr id="6" name="Shape 4">
            <a:extLst>
              <a:ext uri="{FF2B5EF4-FFF2-40B4-BE49-F238E27FC236}">
                <a16:creationId xmlns:a16="http://schemas.microsoft.com/office/drawing/2014/main" id="{26F1D515-4296-0DA9-DD70-A713EC42E375}"/>
              </a:ext>
            </a:extLst>
          </p:cNvPr>
          <p:cNvSpPr/>
          <p:nvPr/>
        </p:nvSpPr>
        <p:spPr>
          <a:xfrm>
            <a:off x="411480" y="109728"/>
            <a:ext cx="64008" cy="438912"/>
          </a:xfrm>
          <a:prstGeom prst="rect">
            <a:avLst/>
          </a:prstGeom>
          <a:solidFill>
            <a:srgbClr val="A01515"/>
          </a:solidFill>
          <a:ln w="12700">
            <a:solidFill>
              <a:srgbClr val="A01515"/>
            </a:solidFill>
            <a:prstDash val="solid"/>
          </a:ln>
        </p:spPr>
        <p:txBody>
          <a:bodyPr/>
          <a:lstStyle/>
          <a:p>
            <a:endParaRPr lang="pl-PL"/>
          </a:p>
        </p:txBody>
      </p:sp>
      <p:sp>
        <p:nvSpPr>
          <p:cNvPr id="7" name="Text 5">
            <a:extLst>
              <a:ext uri="{FF2B5EF4-FFF2-40B4-BE49-F238E27FC236}">
                <a16:creationId xmlns:a16="http://schemas.microsoft.com/office/drawing/2014/main" id="{6382E11C-4AA1-8A2B-5AA8-747613DC5F58}"/>
              </a:ext>
            </a:extLst>
          </p:cNvPr>
          <p:cNvSpPr/>
          <p:nvPr/>
        </p:nvSpPr>
        <p:spPr>
          <a:xfrm>
            <a:off x="576072" y="91440"/>
            <a:ext cx="11204143" cy="475488"/>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[Tytuł sekcji / slajdu]</a:t>
            </a:r>
            <a:endParaRPr lang="en-US" sz="1800" dirty="0"/>
          </a:p>
        </p:txBody>
      </p:sp>
      <p:sp>
        <p:nvSpPr>
          <p:cNvPr id="8" name="Shape 6">
            <a:extLst>
              <a:ext uri="{FF2B5EF4-FFF2-40B4-BE49-F238E27FC236}">
                <a16:creationId xmlns:a16="http://schemas.microsoft.com/office/drawing/2014/main" id="{EEEF2721-EE7B-AE3B-3DF5-E42C3AE74287}"/>
              </a:ext>
            </a:extLst>
          </p:cNvPr>
          <p:cNvSpPr/>
          <p:nvPr/>
        </p:nvSpPr>
        <p:spPr>
          <a:xfrm>
            <a:off x="411480" y="822960"/>
            <a:ext cx="11368735" cy="5285232"/>
          </a:xfrm>
          <a:prstGeom prst="rect">
            <a:avLst/>
          </a:prstGeom>
          <a:solidFill>
            <a:srgbClr val="F7F4F4"/>
          </a:solidFill>
          <a:ln w="6350">
            <a:solidFill>
              <a:srgbClr val="E0D0D0"/>
            </a:solidFill>
            <a:prstDash val="dash"/>
          </a:ln>
        </p:spPr>
        <p:txBody>
          <a:bodyPr/>
          <a:lstStyle/>
          <a:p>
            <a:endParaRPr lang="pl-PL"/>
          </a:p>
        </p:txBody>
      </p:sp>
      <p:sp>
        <p:nvSpPr>
          <p:cNvPr id="9" name="Text 7">
            <a:extLst>
              <a:ext uri="{FF2B5EF4-FFF2-40B4-BE49-F238E27FC236}">
                <a16:creationId xmlns:a16="http://schemas.microsoft.com/office/drawing/2014/main" id="{18804C9E-1A01-A0C7-5A86-5513F3173CEB}"/>
              </a:ext>
            </a:extLst>
          </p:cNvPr>
          <p:cNvSpPr/>
          <p:nvPr/>
        </p:nvSpPr>
        <p:spPr>
          <a:xfrm>
            <a:off x="411480" y="822960"/>
            <a:ext cx="11368735" cy="5285232"/>
          </a:xfrm>
          <a:prstGeom prst="rect">
            <a:avLst/>
          </a:prstGeom>
          <a:noFill/>
          <a:ln/>
        </p:spPr>
        <p:txBody>
          <a:bodyPr wrap="square" lIns="0" tIns="0" rIns="0" bIns="0" rtlCol="0" anchor="ctr"/>
          <a:lstStyle/>
          <a:p>
            <a:pPr marL="0" indent="0" algn="ctr">
              <a:buNone/>
            </a:pPr>
            <a:r>
              <a:rPr lang="en-US" sz="1100" i="1" dirty="0">
                <a:solidFill>
                  <a:srgbClr val="D5BFBF"/>
                </a:solidFill>
                <a:latin typeface="Calibri" pitchFamily="34" charset="0"/>
                <a:ea typeface="Calibri" pitchFamily="34" charset="-122"/>
                <a:cs typeface="Calibri" pitchFamily="34" charset="-120"/>
              </a:rPr>
              <a:t>Obszar roboczy – do dyspozycji autora</a:t>
            </a:r>
            <a:endParaRPr lang="en-US" sz="1100" dirty="0"/>
          </a:p>
        </p:txBody>
      </p:sp>
      <p:sp>
        <p:nvSpPr>
          <p:cNvPr id="10" name="Shape 8">
            <a:extLst>
              <a:ext uri="{FF2B5EF4-FFF2-40B4-BE49-F238E27FC236}">
                <a16:creationId xmlns:a16="http://schemas.microsoft.com/office/drawing/2014/main" id="{3207D8BC-C626-C84D-1006-CA5C76CA294A}"/>
              </a:ext>
            </a:extLst>
          </p:cNvPr>
          <p:cNvSpPr/>
          <p:nvPr/>
        </p:nvSpPr>
        <p:spPr>
          <a:xfrm>
            <a:off x="0" y="6624828"/>
            <a:ext cx="12191695" cy="233172"/>
          </a:xfrm>
          <a:prstGeom prst="rect">
            <a:avLst/>
          </a:prstGeom>
          <a:solidFill>
            <a:srgbClr val="7A0C0C"/>
          </a:solidFill>
          <a:ln w="12700">
            <a:solidFill>
              <a:srgbClr val="7A0C0C"/>
            </a:solidFill>
            <a:prstDash val="solid"/>
          </a:ln>
        </p:spPr>
        <p:txBody>
          <a:bodyPr/>
          <a:lstStyle/>
          <a:p>
            <a:endParaRPr lang="pl-PL"/>
          </a:p>
        </p:txBody>
      </p:sp>
      <p:sp>
        <p:nvSpPr>
          <p:cNvPr id="11" name="Shape 9">
            <a:extLst>
              <a:ext uri="{FF2B5EF4-FFF2-40B4-BE49-F238E27FC236}">
                <a16:creationId xmlns:a16="http://schemas.microsoft.com/office/drawing/2014/main" id="{E1117CFE-3525-41A9-8352-70DDBE9616F8}"/>
              </a:ext>
            </a:extLst>
          </p:cNvPr>
          <p:cNvSpPr/>
          <p:nvPr/>
        </p:nvSpPr>
        <p:spPr>
          <a:xfrm>
            <a:off x="443484" y="6672834"/>
            <a:ext cx="11368735" cy="22860"/>
          </a:xfrm>
          <a:prstGeom prst="rect">
            <a:avLst/>
          </a:prstGeom>
          <a:solidFill>
            <a:srgbClr val="A01515"/>
          </a:solidFill>
          <a:ln w="12700">
            <a:solidFill>
              <a:srgbClr val="A01515"/>
            </a:solidFill>
            <a:prstDash val="solid"/>
          </a:ln>
        </p:spPr>
        <p:txBody>
          <a:bodyPr/>
          <a:lstStyle/>
          <a:p>
            <a:endParaRPr lang="pl-PL"/>
          </a:p>
        </p:txBody>
      </p:sp>
      <p:sp>
        <p:nvSpPr>
          <p:cNvPr id="14" name="Text 11">
            <a:extLst>
              <a:ext uri="{FF2B5EF4-FFF2-40B4-BE49-F238E27FC236}">
                <a16:creationId xmlns:a16="http://schemas.microsoft.com/office/drawing/2014/main" id="{63A248CD-9029-7FD1-BDB2-763CBFA0BE3D}"/>
              </a:ext>
            </a:extLst>
          </p:cNvPr>
          <p:cNvSpPr/>
          <p:nvPr/>
        </p:nvSpPr>
        <p:spPr>
          <a:xfrm>
            <a:off x="11414455" y="6364224"/>
            <a:ext cx="365760" cy="320040"/>
          </a:xfrm>
          <a:prstGeom prst="rect">
            <a:avLst/>
          </a:prstGeom>
          <a:noFill/>
          <a:ln/>
        </p:spPr>
        <p:txBody>
          <a:bodyPr wrap="square" lIns="0" tIns="0" rIns="0" bIns="0" rtlCol="0" anchor="ctr"/>
          <a:lstStyle/>
          <a:p>
            <a:pPr marL="0" indent="0" algn="r">
              <a:buNone/>
            </a:pPr>
            <a:r>
              <a:rPr lang="en-US" sz="900" dirty="0">
                <a:solidFill>
                  <a:srgbClr val="AA6666"/>
                </a:solidFill>
                <a:latin typeface="Calibri" pitchFamily="34" charset="0"/>
                <a:ea typeface="Calibri" pitchFamily="34" charset="-122"/>
                <a:cs typeface="Calibri" pitchFamily="34" charset="-120"/>
              </a:rPr>
              <a:t>2</a:t>
            </a:r>
            <a:endParaRPr lang="en-US" sz="900" dirty="0"/>
          </a:p>
        </p:txBody>
      </p:sp>
    </p:spTree>
    <p:extLst>
      <p:ext uri="{BB962C8B-B14F-4D97-AF65-F5344CB8AC3E}">
        <p14:creationId xmlns:p14="http://schemas.microsoft.com/office/powerpoint/2010/main" val="959260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TotalTime>
  <Words>137</Words>
  <Application>Microsoft Office PowerPoint</Application>
  <PresentationFormat>Panoramiczny</PresentationFormat>
  <Paragraphs>17</Paragraphs>
  <Slides>3</Slides>
  <Notes>3</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3</vt:i4>
      </vt:variant>
    </vt:vector>
  </HeadingPairs>
  <TitlesOfParts>
    <vt:vector size="6" baseType="lpstr">
      <vt:lpstr>Arial</vt:lpstr>
      <vt:lpstr>Calibri</vt:lpstr>
      <vt:lpstr>Office Theme</vt:lpstr>
      <vt:lpstr>Prezentacja programu PowerPoint</vt:lpstr>
      <vt:lpstr>Prezentacja programu PowerPoint</vt:lpstr>
      <vt:lpstr>Prezentacja programu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Presentation_template</dc:title>
  <dc:subject>PptxGenJS Presentation</dc:subject>
  <dc:creator>MSN</dc:creator>
  <cp:lastModifiedBy>Mariusz Kamiński</cp:lastModifiedBy>
  <cp:revision>4</cp:revision>
  <dcterms:created xsi:type="dcterms:W3CDTF">2026-05-20T10:24:16Z</dcterms:created>
  <dcterms:modified xsi:type="dcterms:W3CDTF">2026-05-20T11:02:11Z</dcterms:modified>
</cp:coreProperties>
</file>